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10ay.online.tableau.com/#/site/272tableausite/workbooks/943065/views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0DC9FF3-D03E-43BD-AC57-6A452751009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Team_Optimus_Workbook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8E44513-CA58-4A78-BF92-44434DE971F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11/14/2021 8:02:11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Category" id="10" name="slide10">
            <a:extLst>
              <a:ext uri="{FF2B5EF4-FFF2-40B4-BE49-F238E27FC236}">
                <a16:creationId xmlns:a16="http://schemas.microsoft.com/office/drawing/2014/main" id="{DE776F6C-460E-4427-A29D-BE17AD00B4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1871662"/>
            <a:ext cx="96869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Customer Breakdown" id="11" name="slide11">
            <a:extLst>
              <a:ext uri="{FF2B5EF4-FFF2-40B4-BE49-F238E27FC236}">
                <a16:creationId xmlns:a16="http://schemas.microsoft.com/office/drawing/2014/main" id="{D6090EDA-A9DF-4F7A-BC53-1540DC77FC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Breakdown" id="12" name="slide12">
            <a:extLst>
              <a:ext uri="{FF2B5EF4-FFF2-40B4-BE49-F238E27FC236}">
                <a16:creationId xmlns:a16="http://schemas.microsoft.com/office/drawing/2014/main" id="{96E9F9E9-C2CF-47D6-8A47-A40B548935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2" y="647700"/>
            <a:ext cx="68484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Sales Dashboard" id="13" name="slide13">
            <a:extLst>
              <a:ext uri="{FF2B5EF4-FFF2-40B4-BE49-F238E27FC236}">
                <a16:creationId xmlns:a16="http://schemas.microsoft.com/office/drawing/2014/main" id="{75C4DE91-4E3B-4780-AE22-78159DFE4E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ashboard" id="14" name="slide14">
            <a:extLst>
              <a:ext uri="{FF2B5EF4-FFF2-40B4-BE49-F238E27FC236}">
                <a16:creationId xmlns:a16="http://schemas.microsoft.com/office/drawing/2014/main" id="{F2F93012-CFE6-450B-BC5C-4F9812C084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414337"/>
            <a:ext cx="11591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Table&amp;apos;s Profitability" id="15" name="slide15">
            <a:extLst>
              <a:ext uri="{FF2B5EF4-FFF2-40B4-BE49-F238E27FC236}">
                <a16:creationId xmlns:a16="http://schemas.microsoft.com/office/drawing/2014/main" id="{1674F2D0-20A6-4F49-BFC7-B10EACD7FA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s&amp;apos; Profitability1" id="16" name="slide16">
            <a:extLst>
              <a:ext uri="{FF2B5EF4-FFF2-40B4-BE49-F238E27FC236}">
                <a16:creationId xmlns:a16="http://schemas.microsoft.com/office/drawing/2014/main" id="{3D52CAF9-2736-440D-B681-AFCE0C854E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414337"/>
            <a:ext cx="11591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s&amp;apos; Profitability2" id="17" name="slide17">
            <a:extLst>
              <a:ext uri="{FF2B5EF4-FFF2-40B4-BE49-F238E27FC236}">
                <a16:creationId xmlns:a16="http://schemas.microsoft.com/office/drawing/2014/main" id="{89194844-EB98-4FF0-B03E-4FECED8B15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414337"/>
            <a:ext cx="11591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s&amp;apos; Profitability3" id="18" name="slide18">
            <a:extLst>
              <a:ext uri="{FF2B5EF4-FFF2-40B4-BE49-F238E27FC236}">
                <a16:creationId xmlns:a16="http://schemas.microsoft.com/office/drawing/2014/main" id="{C47BF404-94FB-41EB-B260-6E44842E3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414337"/>
            <a:ext cx="11591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s&amp;apos; Profitability4" id="19" name="slide19">
            <a:extLst>
              <a:ext uri="{FF2B5EF4-FFF2-40B4-BE49-F238E27FC236}">
                <a16:creationId xmlns:a16="http://schemas.microsoft.com/office/drawing/2014/main" id="{972972D3-3212-45CE-B89F-3297F94E7F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414337"/>
            <a:ext cx="11591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duction" id="2" name="slide2">
            <a:extLst>
              <a:ext uri="{FF2B5EF4-FFF2-40B4-BE49-F238E27FC236}">
                <a16:creationId xmlns:a16="http://schemas.microsoft.com/office/drawing/2014/main" id="{33A1D466-F90F-4BD7-8AD2-3BDA6E7318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gional Sales and Profitibility" id="20" name="slide20">
            <a:extLst>
              <a:ext uri="{FF2B5EF4-FFF2-40B4-BE49-F238E27FC236}">
                <a16:creationId xmlns:a16="http://schemas.microsoft.com/office/drawing/2014/main" id="{DD83AEE9-B22A-43E8-A25A-1D6E26540B8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647700"/>
            <a:ext cx="98583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Sales Seasonality" id="3" name="slide3">
            <a:extLst>
              <a:ext uri="{FF2B5EF4-FFF2-40B4-BE49-F238E27FC236}">
                <a16:creationId xmlns:a16="http://schemas.microsoft.com/office/drawing/2014/main" id="{AC071CD6-4B41-4FCB-82A1-CA3BF5C9C4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Seasonality" id="4" name="slide4">
            <a:extLst>
              <a:ext uri="{FF2B5EF4-FFF2-40B4-BE49-F238E27FC236}">
                <a16:creationId xmlns:a16="http://schemas.microsoft.com/office/drawing/2014/main" id="{D218BDBF-6E24-4368-8089-4456D0EAA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647700"/>
            <a:ext cx="9563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Crosstab" id="5" name="slide5">
            <a:extLst>
              <a:ext uri="{FF2B5EF4-FFF2-40B4-BE49-F238E27FC236}">
                <a16:creationId xmlns:a16="http://schemas.microsoft.com/office/drawing/2014/main" id="{800D103B-78E5-42D0-829C-21B7D780C3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sstab" id="6" name="slide6">
            <a:extLst>
              <a:ext uri="{FF2B5EF4-FFF2-40B4-BE49-F238E27FC236}">
                <a16:creationId xmlns:a16="http://schemas.microsoft.com/office/drawing/2014/main" id="{432C1EFB-4596-40E9-8BE1-3D4F31657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771650"/>
            <a:ext cx="7543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Regional Sales &amp;amp; Profit" id="7" name="slide7">
            <a:extLst>
              <a:ext uri="{FF2B5EF4-FFF2-40B4-BE49-F238E27FC236}">
                <a16:creationId xmlns:a16="http://schemas.microsoft.com/office/drawing/2014/main" id="{E7E6CDDA-93DA-4452-AB62-57B859A3C1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gional  Sales and Profits" id="8" name="slide8">
            <a:extLst>
              <a:ext uri="{FF2B5EF4-FFF2-40B4-BE49-F238E27FC236}">
                <a16:creationId xmlns:a16="http://schemas.microsoft.com/office/drawing/2014/main" id="{EEB0C3AB-C0B5-4A74-8E8F-2D68FB490E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381000"/>
            <a:ext cx="96869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: Sales by Category" id="9" name="slide9">
            <a:extLst>
              <a:ext uri="{FF2B5EF4-FFF2-40B4-BE49-F238E27FC236}">
                <a16:creationId xmlns:a16="http://schemas.microsoft.com/office/drawing/2014/main" id="{6CAB051B-AB3D-46DA-9E86-FB9F90ECB3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2021-11-15T04:02:16Z</dcterms:created>
  <dcterms:modified xsi:type="dcterms:W3CDTF">2021-11-15T04:02:16Z</dcterms:modified>
</cp:coreProperties>
</file>